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0"/>
    <p:restoredTop sz="94684"/>
  </p:normalViewPr>
  <p:slideViewPr>
    <p:cSldViewPr snapToGrid="0">
      <p:cViewPr>
        <p:scale>
          <a:sx n="123" d="100"/>
          <a:sy n="123" d="100"/>
        </p:scale>
        <p:origin x="50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593-6E3B-3CEC-0839-ECF9B2FE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" y="52056"/>
            <a:ext cx="6057796" cy="794085"/>
          </a:xfrm>
        </p:spPr>
        <p:txBody>
          <a:bodyPr>
            <a:normAutofit/>
          </a:bodyPr>
          <a:lstStyle/>
          <a:p>
            <a:r>
              <a:rPr lang="en-US" dirty="0"/>
              <a:t>Workflow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346377" y="266700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435290" y="461676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290424" y="280656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435290" y="751822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435290" y="1044899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435290" y="1306714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A8FAC-98FF-1739-BA55-5968C57472F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Generate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</a:t>
            </a:r>
            <a:r>
              <a:rPr lang="en-US" sz="2400" dirty="0">
                <a:solidFill>
                  <a:srgbClr val="C00000"/>
                </a:solidFill>
              </a:rPr>
              <a:t> expensive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</a:t>
            </a:r>
            <a:r>
              <a:rPr lang="en-US" sz="2400" dirty="0">
                <a:solidFill>
                  <a:srgbClr val="C00000"/>
                </a:solidFill>
              </a:rPr>
              <a:t>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</a:t>
            </a:r>
            <a:r>
              <a:rPr lang="en-US" sz="2400" dirty="0">
                <a:solidFill>
                  <a:srgbClr val="C00000"/>
                </a:solidFill>
              </a:rPr>
              <a:t>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Instead, let the machines work for </a:t>
            </a:r>
            <a:r>
              <a:rPr lang="en-US" b="1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C00000"/>
                </a:solidFill>
              </a:rPr>
              <a:t>Bad</a:t>
            </a:r>
            <a:r>
              <a:rPr lang="en-US" dirty="0"/>
              <a:t> because there’s inherently less traceability back to design intent,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10941</TotalTime>
  <Words>5270</Words>
  <Application>Microsoft Macintosh PowerPoint</Application>
  <PresentationFormat>Widescreen</PresentationFormat>
  <Paragraphs>738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Instead, let the machines work for you!</vt:lpstr>
      <vt:lpstr>Minimum viable inputs…</vt:lpstr>
      <vt:lpstr>… regard unlimited outputs</vt:lpstr>
      <vt:lpstr>PowerPoint Presentation</vt:lpstr>
      <vt:lpstr>Workflow Overview</vt:lpstr>
      <vt:lpstr>Workflow Details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Generate Outputs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295</cp:revision>
  <dcterms:created xsi:type="dcterms:W3CDTF">2025-08-16T21:14:30Z</dcterms:created>
  <dcterms:modified xsi:type="dcterms:W3CDTF">2025-11-01T06:34:56Z</dcterms:modified>
</cp:coreProperties>
</file>